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Епідеміологія та принципи доказової медицини</a:t>
            </a:r>
            <a:endParaRPr lang="uk-UA" sz="36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413" y="4365000"/>
            <a:ext cx="2552700" cy="20729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568035" y="2133601"/>
            <a:ext cx="7876125" cy="451658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оволодіння теоретичними основами епідеміології як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загальномедичної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науки, засвоєння методів епідеміологічної діагностики, вивчення засобів профілактики інфекційних захворювань і організації, їх використання в первинній ланці охорони здоров’я, а також засобів попередження можливих епідеміологічних наслідків при надзвичайних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станах.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548" y="152401"/>
            <a:ext cx="2314575" cy="19812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вивчення навчальної дисципліни є: епідемічний процес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інфекційних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що реалізується через різні механізми та шляхи передачі, а також епідемічний процес соматичних захворювань, що реалізується через розгорнутий у часі вплив генетичних, небезпечних: хімічних, фізичних чи біологічних факторів у повсякденному житті окремо взятої людини, інтенсивність впливу яких залежить від умов середовища та соціально-гігієнічних навичок, інструментом вивчення є: епідеміологічний метод дослідження, заснований на принципах доказової медицини.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554183"/>
            <a:ext cx="8466667" cy="5948218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475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 завданнями вивчення дисципліни є: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Розкриття та з’ясування теоретичних основ епідеміології як медичної науки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Демонструвати обізнаність щодо особливостей епідемічного процесу;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Організація та проведення протиепідемічних та профілактичних заходів в осередках інфекційних захворювань;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Засвоєння методології описово – оціночних, аналітичних, експериментальних методів дослідження;</a:t>
            </a:r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Формування знань та вмінь щодо побудови гіпотези про причини та умови розвитку захворювання;</a:t>
            </a:r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Формування знань та вмінь щодо підтвердження гіпотези про причини та умови розвитку захворювання;</a:t>
            </a:r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Формування знань та вмінь по оптимізації діагностики, лікування та профілактики на підґрунті клінічної епідеміології;</a:t>
            </a:r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Формування знань по рівнях доказовості та вміння використовувати їх у своїй професійній діяльності.</a:t>
            </a:r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67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67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967" y="191366"/>
            <a:ext cx="2476500" cy="18478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500"/>
                                        <p:tgtEl>
                                          <p:spTgt spid="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500"/>
                                        <p:tgtEl>
                                          <p:spTgt spid="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500"/>
                                        <p:tgtEl>
                                          <p:spTgt spid="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500"/>
                                        <p:tgtEl>
                                          <p:spTgt spid="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2" dur="500"/>
                                        <p:tgtEl>
                                          <p:spTgt spid="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7" dur="500"/>
                                        <p:tgtEl>
                                          <p:spTgt spid="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52" dur="500"/>
                                        <p:tgtEl>
                                          <p:spTgt spid="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1399</TotalTime>
  <Words>236</Words>
  <Application>Microsoft Office PowerPoint</Application>
  <PresentationFormat>Экран (4:3)</PresentationFormat>
  <Paragraphs>20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Епідеміологія та принципи доказової медицини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2024-04-16T09:49:22Z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